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4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4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1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8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5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3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5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8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9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1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9B71-F9BE-4E9C-816E-F0A2224EB2E7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05AD-171B-4C4C-B28D-69A3E250B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Three</a:t>
            </a:r>
            <a:br>
              <a:rPr lang="en-US" dirty="0" smtClean="0"/>
            </a:br>
            <a:r>
              <a:rPr lang="en-US" dirty="0" smtClean="0"/>
              <a:t>Infectious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pathogens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bacteria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viruses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did Ignaz </a:t>
            </a:r>
            <a:r>
              <a:rPr lang="en-GB" dirty="0" err="1"/>
              <a:t>Semmelweis</a:t>
            </a:r>
            <a:r>
              <a:rPr lang="en-GB" dirty="0"/>
              <a:t> realise?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 we reduce the spread of infectious </a:t>
            </a:r>
            <a:r>
              <a:rPr lang="en-GB" dirty="0" smtClean="0"/>
              <a:t>diseases in hospitals?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 bacteria cause illness in our bodies?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</a:t>
            </a:r>
            <a:r>
              <a:rPr lang="en-GB"/>
              <a:t>do </a:t>
            </a:r>
            <a:r>
              <a:rPr lang="en-GB" smtClean="0"/>
              <a:t>viruses </a:t>
            </a:r>
            <a:r>
              <a:rPr lang="en-GB" dirty="0"/>
              <a:t>reproduce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7052" y="365125"/>
            <a:ext cx="4131365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the questions that will be on the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Go home and find the answers in your revision guides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them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be tested on these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110898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Three Infectious Diseases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Three Infectious Diseases</dc:title>
  <dc:creator>Amy Vickers</dc:creator>
  <cp:lastModifiedBy>Amy Vickers</cp:lastModifiedBy>
  <cp:revision>3</cp:revision>
  <dcterms:created xsi:type="dcterms:W3CDTF">2016-11-16T16:55:00Z</dcterms:created>
  <dcterms:modified xsi:type="dcterms:W3CDTF">2016-11-16T17:00:32Z</dcterms:modified>
</cp:coreProperties>
</file>