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2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59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3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4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5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3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1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9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2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42A552-205C-43F6-A974-63941BB28F8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B4604-A13B-4FAC-BB78-0A32CC30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questions every two weeks to aid with revision of the C1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9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C1.1.1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an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the three subatomic particles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where the subatomic particles are found in an atom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the relative charge of each subatomic particle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why atoms have no overall charge (2)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atomic number equivalent to?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terms of subatomic particles, what does the mass number tell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the electronic structure of </a:t>
            </a:r>
            <a:r>
              <a:rPr lang="en-US" dirty="0" err="1" smtClean="0"/>
              <a:t>Aluminium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electronic configuration of Calcium</a:t>
            </a:r>
          </a:p>
        </p:txBody>
      </p:sp>
    </p:spTree>
    <p:extLst>
      <p:ext uri="{BB962C8B-B14F-4D97-AF65-F5344CB8AC3E}">
        <p14:creationId xmlns:p14="http://schemas.microsoft.com/office/powerpoint/2010/main" val="298723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89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Core Chemistry Revision Questions</vt:lpstr>
      <vt:lpstr>C1.1.1 Atoms</vt:lpstr>
    </vt:vector>
  </TitlesOfParts>
  <Company>Sydenham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Chemistry Revision Questions</dc:title>
  <dc:creator>Sophie Purton</dc:creator>
  <cp:lastModifiedBy>Sophie Purton</cp:lastModifiedBy>
  <cp:revision>6</cp:revision>
  <dcterms:created xsi:type="dcterms:W3CDTF">2016-11-21T17:48:26Z</dcterms:created>
  <dcterms:modified xsi:type="dcterms:W3CDTF">2017-01-06T08:05:38Z</dcterms:modified>
</cp:coreProperties>
</file>