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5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7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79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0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3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605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74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6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5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6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2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90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B1504F-0B11-4714-9277-841E13F81B3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C93E3F-42B4-43D5-9F61-C73B67AA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C1.1.2 The 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vertical columns in the periodic table known as?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horizontal rows of the periodic table known as?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 elements in the same column have in common?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terms of electron configuration, what do elements in the same column all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terms of electron configuration, what do elements in the same </a:t>
            </a:r>
            <a:r>
              <a:rPr lang="en-US" dirty="0" smtClean="0"/>
              <a:t>row </a:t>
            </a:r>
            <a:r>
              <a:rPr lang="en-US" dirty="0"/>
              <a:t>all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elements in Group 0 known as?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elements in Group 0 unreactive?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40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106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C1.1.2 The Periodic Table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1</cp:revision>
  <dcterms:created xsi:type="dcterms:W3CDTF">2016-12-07T14:39:36Z</dcterms:created>
  <dcterms:modified xsi:type="dcterms:W3CDTF">2016-12-07T14:40:05Z</dcterms:modified>
</cp:coreProperties>
</file>