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8" autoAdjust="0"/>
    <p:restoredTop sz="94660"/>
  </p:normalViewPr>
  <p:slideViewPr>
    <p:cSldViewPr snapToGrid="0">
      <p:cViewPr varScale="1">
        <p:scale>
          <a:sx n="89" d="100"/>
          <a:sy n="89" d="100"/>
        </p:scale>
        <p:origin x="5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19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759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141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90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49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40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645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04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05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3895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82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FCD81-961F-4CE5-9C32-3BA8DF7FD59E}" type="datetimeFigureOut">
              <a:rPr lang="en-GB" smtClean="0"/>
              <a:t>16/11/2016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174E9-AB71-4EFD-816C-9009CBEA05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11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One</a:t>
            </a:r>
            <a:br>
              <a:rPr lang="en-US" dirty="0" smtClean="0"/>
            </a:br>
            <a:r>
              <a:rPr lang="en-US" dirty="0" smtClean="0"/>
              <a:t>Diet and Exercise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metabolism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Define metabolic rate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How do you measure metabolic rate?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What 3 factors affect the metabolic rate?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are fat cells inactive?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/>
              <a:t>Why are muscle cells metabolically active</a:t>
            </a:r>
            <a:r>
              <a:rPr lang="en-GB" dirty="0" smtClean="0"/>
              <a:t>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Why do overweight people have higher metabolic rates than slimmer people?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smtClean="0"/>
              <a:t>Why do tall people have higher metabolic rates?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7557052" y="365125"/>
            <a:ext cx="4131365" cy="20313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These are the questions that will be on the test </a:t>
            </a:r>
          </a:p>
          <a:p>
            <a:pPr marL="342900" indent="-342900">
              <a:buAutoNum type="arabicPeriod"/>
            </a:pPr>
            <a:r>
              <a:rPr lang="en-US" dirty="0" smtClean="0"/>
              <a:t>Go home and find the answers in your revision guides</a:t>
            </a:r>
          </a:p>
          <a:p>
            <a:pPr marL="342900" indent="-342900">
              <a:buAutoNum type="arabicPeriod"/>
            </a:pPr>
            <a:r>
              <a:rPr lang="en-US" dirty="0" smtClean="0"/>
              <a:t>Learn them</a:t>
            </a:r>
          </a:p>
          <a:p>
            <a:pPr marL="342900" indent="-342900">
              <a:buAutoNum type="arabicPeriod"/>
            </a:pPr>
            <a:r>
              <a:rPr lang="en-US" dirty="0" smtClean="0"/>
              <a:t>You will be tested on these next lesson. </a:t>
            </a:r>
          </a:p>
        </p:txBody>
      </p:sp>
    </p:spTree>
    <p:extLst>
      <p:ext uri="{BB962C8B-B14F-4D97-AF65-F5344CB8AC3E}">
        <p14:creationId xmlns:p14="http://schemas.microsoft.com/office/powerpoint/2010/main" val="2999299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Week One Diet and Exercise</vt:lpstr>
    </vt:vector>
  </TitlesOfParts>
  <Company>Sydenham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One Diet and Exercise</dc:title>
  <dc:creator>Amy Vickers</dc:creator>
  <cp:lastModifiedBy>Amy Vickers</cp:lastModifiedBy>
  <cp:revision>1</cp:revision>
  <dcterms:created xsi:type="dcterms:W3CDTF">2016-11-16T16:43:12Z</dcterms:created>
  <dcterms:modified xsi:type="dcterms:W3CDTF">2016-11-16T16:43:45Z</dcterms:modified>
</cp:coreProperties>
</file>