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8" autoAdjust="0"/>
    <p:restoredTop sz="94660"/>
  </p:normalViewPr>
  <p:slideViewPr>
    <p:cSldViewPr snapToGrid="0">
      <p:cViewPr varScale="1">
        <p:scale>
          <a:sx n="48" d="100"/>
          <a:sy n="48" d="100"/>
        </p:scale>
        <p:origin x="48" y="9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C949-7290-4FC5-9CAF-BCB896972946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E4A47-39F0-473F-B6E1-53F8CE241A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243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C949-7290-4FC5-9CAF-BCB896972946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E4A47-39F0-473F-B6E1-53F8CE241A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289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C949-7290-4FC5-9CAF-BCB896972946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E4A47-39F0-473F-B6E1-53F8CE241A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24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C949-7290-4FC5-9CAF-BCB896972946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E4A47-39F0-473F-B6E1-53F8CE241A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452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C949-7290-4FC5-9CAF-BCB896972946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E4A47-39F0-473F-B6E1-53F8CE241A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455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C949-7290-4FC5-9CAF-BCB896972946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E4A47-39F0-473F-B6E1-53F8CE241A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054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C949-7290-4FC5-9CAF-BCB896972946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E4A47-39F0-473F-B6E1-53F8CE241A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6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C949-7290-4FC5-9CAF-BCB896972946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E4A47-39F0-473F-B6E1-53F8CE241A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503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C949-7290-4FC5-9CAF-BCB896972946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E4A47-39F0-473F-B6E1-53F8CE241A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957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C949-7290-4FC5-9CAF-BCB896972946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E4A47-39F0-473F-B6E1-53F8CE241A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548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C949-7290-4FC5-9CAF-BCB896972946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E4A47-39F0-473F-B6E1-53F8CE241A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186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1C949-7290-4FC5-9CAF-BCB896972946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E4A47-39F0-473F-B6E1-53F8CE241A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07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Two</a:t>
            </a:r>
            <a:br>
              <a:rPr lang="en-US" dirty="0" smtClean="0"/>
            </a:br>
            <a:r>
              <a:rPr lang="en-US" dirty="0" smtClean="0"/>
              <a:t>Diet and 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/>
              <a:t>Why do we need carbohydrates?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Why do we need proteins?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Why do we need fats?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Define malnourishment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Define deficiency diseases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is one health issue for underweight women?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Why do we need some cholesterol in our bodies?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Name 3 foods that contain </a:t>
            </a:r>
            <a:r>
              <a:rPr lang="en-GB" dirty="0"/>
              <a:t>a lot of </a:t>
            </a:r>
            <a:r>
              <a:rPr lang="en-GB" dirty="0" smtClean="0"/>
              <a:t>cholesterol</a:t>
            </a: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How does the liver influence cholesterol levels?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drugs are used to lower cholesterol </a:t>
            </a:r>
            <a:r>
              <a:rPr lang="en-GB" dirty="0" smtClean="0"/>
              <a:t>levels</a:t>
            </a:r>
            <a:r>
              <a:rPr lang="en-GB" dirty="0"/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7052" y="365125"/>
            <a:ext cx="4131365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These are the questions that will be on the test </a:t>
            </a:r>
          </a:p>
          <a:p>
            <a:pPr marL="342900" indent="-342900">
              <a:buAutoNum type="arabicPeriod"/>
            </a:pPr>
            <a:r>
              <a:rPr lang="en-US" dirty="0" smtClean="0"/>
              <a:t>Go home and find the answers in your revision guides</a:t>
            </a:r>
          </a:p>
          <a:p>
            <a:pPr marL="342900" indent="-342900">
              <a:buAutoNum type="arabicPeriod"/>
            </a:pPr>
            <a:r>
              <a:rPr lang="en-US" dirty="0" smtClean="0"/>
              <a:t>Learn them</a:t>
            </a:r>
          </a:p>
          <a:p>
            <a:pPr marL="342900" indent="-342900">
              <a:buAutoNum type="arabicPeriod"/>
            </a:pPr>
            <a:r>
              <a:rPr lang="en-US" dirty="0" smtClean="0"/>
              <a:t>You will be tested on these next lesson. </a:t>
            </a:r>
          </a:p>
        </p:txBody>
      </p:sp>
    </p:spTree>
    <p:extLst>
      <p:ext uri="{BB962C8B-B14F-4D97-AF65-F5344CB8AC3E}">
        <p14:creationId xmlns:p14="http://schemas.microsoft.com/office/powerpoint/2010/main" val="1159615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101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Week Two Diet and Exercise</vt:lpstr>
    </vt:vector>
  </TitlesOfParts>
  <Company>Sydenham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Two Diet and Exercise</dc:title>
  <dc:creator>Amy Vickers</dc:creator>
  <cp:lastModifiedBy>Amy Vickers</cp:lastModifiedBy>
  <cp:revision>3</cp:revision>
  <dcterms:created xsi:type="dcterms:W3CDTF">2016-11-16T16:47:04Z</dcterms:created>
  <dcterms:modified xsi:type="dcterms:W3CDTF">2016-11-16T16:53:34Z</dcterms:modified>
</cp:coreProperties>
</file>