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8" autoAdjust="0"/>
    <p:restoredTop sz="94660"/>
  </p:normalViewPr>
  <p:slideViewPr>
    <p:cSldViewPr snapToGrid="0">
      <p:cViewPr varScale="1">
        <p:scale>
          <a:sx n="48" d="100"/>
          <a:sy n="48" d="100"/>
        </p:scale>
        <p:origin x="48" y="9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44D-C0D9-4D4C-A9BF-12A80D03F49C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4D3FD-1AED-4AC4-80E8-76C613F5B7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011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44D-C0D9-4D4C-A9BF-12A80D03F49C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4D3FD-1AED-4AC4-80E8-76C613F5B7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438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44D-C0D9-4D4C-A9BF-12A80D03F49C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4D3FD-1AED-4AC4-80E8-76C613F5B7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935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44D-C0D9-4D4C-A9BF-12A80D03F49C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4D3FD-1AED-4AC4-80E8-76C613F5B7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55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44D-C0D9-4D4C-A9BF-12A80D03F49C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4D3FD-1AED-4AC4-80E8-76C613F5B7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563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44D-C0D9-4D4C-A9BF-12A80D03F49C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4D3FD-1AED-4AC4-80E8-76C613F5B7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236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44D-C0D9-4D4C-A9BF-12A80D03F49C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4D3FD-1AED-4AC4-80E8-76C613F5B7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686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44D-C0D9-4D4C-A9BF-12A80D03F49C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4D3FD-1AED-4AC4-80E8-76C613F5B7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684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44D-C0D9-4D4C-A9BF-12A80D03F49C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4D3FD-1AED-4AC4-80E8-76C613F5B7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087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44D-C0D9-4D4C-A9BF-12A80D03F49C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4D3FD-1AED-4AC4-80E8-76C613F5B7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232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E644D-C0D9-4D4C-A9BF-12A80D03F49C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4D3FD-1AED-4AC4-80E8-76C613F5B7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592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E644D-C0D9-4D4C-A9BF-12A80D03F49C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4D3FD-1AED-4AC4-80E8-76C613F5B7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36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Four </a:t>
            </a:r>
            <a:br>
              <a:rPr lang="en-US" dirty="0" smtClean="0"/>
            </a:br>
            <a:r>
              <a:rPr lang="en-US" dirty="0" smtClean="0"/>
              <a:t>Antibiotics and Painkillers 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dirty="0"/>
              <a:t>Define </a:t>
            </a:r>
            <a:r>
              <a:rPr lang="en-GB" dirty="0" smtClean="0"/>
              <a:t>symptoms of a disease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Define signs </a:t>
            </a:r>
            <a:r>
              <a:rPr lang="en-US" dirty="0" smtClean="0"/>
              <a:t>of a disease</a:t>
            </a:r>
            <a:endParaRPr lang="en-GB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Define painkillers and give two examples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Define </a:t>
            </a:r>
            <a:r>
              <a:rPr lang="en-GB" dirty="0" smtClean="0"/>
              <a:t>antibiotics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Name one type of antibiotic</a:t>
            </a:r>
            <a:endParaRPr lang="en-GB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Identify </a:t>
            </a:r>
            <a:r>
              <a:rPr lang="en-GB" dirty="0"/>
              <a:t>the pathogens that antibiotics can be used to treat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GB" dirty="0"/>
              <a:t>Influenza virus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GB" dirty="0"/>
              <a:t>E.coli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GB" dirty="0"/>
              <a:t>MRSA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GB" dirty="0" err="1"/>
              <a:t>S.aureus</a:t>
            </a:r>
            <a:endParaRPr lang="en-GB" dirty="0"/>
          </a:p>
          <a:p>
            <a:pPr marL="514350" lvl="0" indent="-514350"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557052" y="365125"/>
            <a:ext cx="4131365" cy="2031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These are the questions that will be on the test </a:t>
            </a:r>
          </a:p>
          <a:p>
            <a:pPr marL="342900" indent="-342900">
              <a:buAutoNum type="arabicPeriod"/>
            </a:pPr>
            <a:r>
              <a:rPr lang="en-US" dirty="0" smtClean="0"/>
              <a:t>Go home and find the answers in your revision guides</a:t>
            </a:r>
          </a:p>
          <a:p>
            <a:pPr marL="342900" indent="-342900">
              <a:buAutoNum type="arabicPeriod"/>
            </a:pPr>
            <a:r>
              <a:rPr lang="en-US" dirty="0" smtClean="0"/>
              <a:t>Learn them</a:t>
            </a:r>
          </a:p>
          <a:p>
            <a:pPr marL="342900" indent="-342900">
              <a:buAutoNum type="arabicPeriod"/>
            </a:pPr>
            <a:r>
              <a:rPr lang="en-US" dirty="0" smtClean="0"/>
              <a:t>You will be tested on these next lesson. </a:t>
            </a:r>
          </a:p>
        </p:txBody>
      </p:sp>
    </p:spTree>
    <p:extLst>
      <p:ext uri="{BB962C8B-B14F-4D97-AF65-F5344CB8AC3E}">
        <p14:creationId xmlns:p14="http://schemas.microsoft.com/office/powerpoint/2010/main" val="668884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Week Four  Antibiotics and Painkillers I</vt:lpstr>
    </vt:vector>
  </TitlesOfParts>
  <Company>Sydenham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Four  Antibiotics and Painkillers I</dc:title>
  <dc:creator>Amy Vickers</dc:creator>
  <cp:lastModifiedBy>Amy Vickers</cp:lastModifiedBy>
  <cp:revision>3</cp:revision>
  <dcterms:created xsi:type="dcterms:W3CDTF">2016-11-16T17:03:09Z</dcterms:created>
  <dcterms:modified xsi:type="dcterms:W3CDTF">2016-11-16T17:08:45Z</dcterms:modified>
</cp:coreProperties>
</file>