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89" d="100"/>
          <a:sy n="89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0B6A-9F81-4C70-BC5F-37451E2CB23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4692-46F5-4CB9-8DD3-8B5CE0D6F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36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0B6A-9F81-4C70-BC5F-37451E2CB23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4692-46F5-4CB9-8DD3-8B5CE0D6F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96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0B6A-9F81-4C70-BC5F-37451E2CB23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4692-46F5-4CB9-8DD3-8B5CE0D6F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15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0B6A-9F81-4C70-BC5F-37451E2CB23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4692-46F5-4CB9-8DD3-8B5CE0D6F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03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0B6A-9F81-4C70-BC5F-37451E2CB23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4692-46F5-4CB9-8DD3-8B5CE0D6F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97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0B6A-9F81-4C70-BC5F-37451E2CB23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4692-46F5-4CB9-8DD3-8B5CE0D6F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31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0B6A-9F81-4C70-BC5F-37451E2CB23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4692-46F5-4CB9-8DD3-8B5CE0D6F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26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0B6A-9F81-4C70-BC5F-37451E2CB23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4692-46F5-4CB9-8DD3-8B5CE0D6F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3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0B6A-9F81-4C70-BC5F-37451E2CB23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4692-46F5-4CB9-8DD3-8B5CE0D6F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65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0B6A-9F81-4C70-BC5F-37451E2CB23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4692-46F5-4CB9-8DD3-8B5CE0D6F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67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0B6A-9F81-4C70-BC5F-37451E2CB23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4692-46F5-4CB9-8DD3-8B5CE0D6F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26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70B6A-9F81-4C70-BC5F-37451E2CB23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A4692-46F5-4CB9-8DD3-8B5CE0D6F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52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Five </a:t>
            </a:r>
            <a:br>
              <a:rPr lang="en-US" dirty="0" smtClean="0"/>
            </a:br>
            <a:r>
              <a:rPr lang="en-US" dirty="0" smtClean="0"/>
              <a:t>Immunization and Immunity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List the 5 barriers the human body has to stop </a:t>
            </a:r>
            <a:endParaRPr lang="en-GB" dirty="0" smtClean="0"/>
          </a:p>
          <a:p>
            <a:pPr marL="0" lvl="0" indent="0">
              <a:buNone/>
            </a:pPr>
            <a:r>
              <a:rPr lang="en-GB" dirty="0" smtClean="0"/>
              <a:t>pathogens </a:t>
            </a:r>
            <a:r>
              <a:rPr lang="en-GB" dirty="0"/>
              <a:t>entering it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Define immune system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Define immunity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Define phagocytes (a type of white blood cell)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Define lymphocytes (a type of white blood cell)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Define antibodies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mtClean="0"/>
              <a:t>Define antigen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09113" y="218661"/>
            <a:ext cx="3703983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These are the questions that will be on the test </a:t>
            </a:r>
          </a:p>
          <a:p>
            <a:pPr marL="342900" indent="-342900">
              <a:buAutoNum type="arabicPeriod"/>
            </a:pPr>
            <a:r>
              <a:rPr lang="en-US" dirty="0" smtClean="0"/>
              <a:t>Go home and find the answers in your revision guides</a:t>
            </a:r>
          </a:p>
          <a:p>
            <a:pPr marL="342900" indent="-342900">
              <a:buAutoNum type="arabicPeriod"/>
            </a:pPr>
            <a:r>
              <a:rPr lang="en-US" dirty="0" smtClean="0"/>
              <a:t>Learn them</a:t>
            </a:r>
          </a:p>
          <a:p>
            <a:pPr marL="342900" indent="-342900">
              <a:buAutoNum type="arabicPeriod"/>
            </a:pPr>
            <a:r>
              <a:rPr lang="en-US" dirty="0" smtClean="0"/>
              <a:t>You will be tested on these next lesson. </a:t>
            </a:r>
          </a:p>
        </p:txBody>
      </p:sp>
    </p:spTree>
    <p:extLst>
      <p:ext uri="{BB962C8B-B14F-4D97-AF65-F5344CB8AC3E}">
        <p14:creationId xmlns:p14="http://schemas.microsoft.com/office/powerpoint/2010/main" val="621243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Week Five  Immunization and Immunity I</vt:lpstr>
    </vt:vector>
  </TitlesOfParts>
  <Company>Sydenham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Five  Immunization and Immunity I</dc:title>
  <dc:creator>Amy Vickers</dc:creator>
  <cp:lastModifiedBy>Amy Vickers</cp:lastModifiedBy>
  <cp:revision>2</cp:revision>
  <dcterms:created xsi:type="dcterms:W3CDTF">2016-11-16T17:12:43Z</dcterms:created>
  <dcterms:modified xsi:type="dcterms:W3CDTF">2016-11-16T17:20:10Z</dcterms:modified>
</cp:coreProperties>
</file>