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6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58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0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0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2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43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3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3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47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3D7386-D0F5-4471-80A7-69CF1518547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Chemistry Revision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 questions every two weeks to aid with revision of the C1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7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C1.1.3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a compound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an 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happens to electrons in an ionic bond?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happens to electrons in </a:t>
            </a:r>
            <a:r>
              <a:rPr lang="en-US" dirty="0" smtClean="0"/>
              <a:t>a covalent </a:t>
            </a:r>
            <a:r>
              <a:rPr lang="en-US" dirty="0"/>
              <a:t>bond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Compounds formed from a metal and a non-metal consist of what type of particles?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Compounds formed from </a:t>
            </a:r>
            <a:r>
              <a:rPr lang="en-US" dirty="0" smtClean="0"/>
              <a:t>two non-metals </a:t>
            </a:r>
            <a:r>
              <a:rPr lang="en-US" dirty="0"/>
              <a:t>consist of what type of particles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the word equation for the reaction between sodium and chlorine to produce sodium chloride.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Balance the following equation:</a:t>
            </a:r>
          </a:p>
          <a:p>
            <a:pPr lvl="1"/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+ ….O</a:t>
            </a:r>
            <a:r>
              <a:rPr lang="en-US" baseline="-25000" dirty="0" smtClean="0"/>
              <a:t>2</a:t>
            </a:r>
            <a:r>
              <a:rPr lang="en-US" dirty="0" smtClean="0"/>
              <a:t> → …..CO</a:t>
            </a:r>
            <a:r>
              <a:rPr lang="en-US" baseline="-25000" dirty="0" smtClean="0"/>
              <a:t>2</a:t>
            </a:r>
            <a:r>
              <a:rPr lang="en-US" dirty="0" smtClean="0"/>
              <a:t> + ….H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meant by the law </a:t>
            </a:r>
            <a:r>
              <a:rPr lang="en-US" smtClean="0"/>
              <a:t>of conservation?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44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111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Core Chemistry Revision Questions</vt:lpstr>
      <vt:lpstr>C1.1.3 Chemical Reactions</vt:lpstr>
    </vt:vector>
  </TitlesOfParts>
  <Company>Sydenham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Chemistry Revision Questions</dc:title>
  <dc:creator>Sophie Purton</dc:creator>
  <cp:lastModifiedBy>Sophie Purton</cp:lastModifiedBy>
  <cp:revision>1</cp:revision>
  <dcterms:created xsi:type="dcterms:W3CDTF">2016-12-07T14:40:22Z</dcterms:created>
  <dcterms:modified xsi:type="dcterms:W3CDTF">2016-12-07T14:40:52Z</dcterms:modified>
</cp:coreProperties>
</file>