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6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58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0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2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43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3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47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Chemistry Revision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questions every two weeks to aid with revision of the C1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C1.2 Limestone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What is the main mineral in limestone?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What is the formula of Calcium Carbonate?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What does thermal decomposition mean?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What are the products of the thermal decomposition of Calcium Carbonate?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What are the products of the thermal decomposition of </a:t>
            </a:r>
            <a:r>
              <a:rPr lang="en-US" sz="1600" dirty="0" smtClean="0"/>
              <a:t>Copper </a:t>
            </a:r>
            <a:r>
              <a:rPr lang="en-US" sz="1600" dirty="0"/>
              <a:t>Carbonate</a:t>
            </a:r>
            <a:r>
              <a:rPr lang="en-US" sz="16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What is the product formed when calcium oxide is reacted with water?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Describe the test for carbon dioxide (2 marks)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Write a word equation for the reaction of calcium carbonate with hydrochloric acid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How is cement made?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What is the difference between mortar and concrete?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167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115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Core Chemistry Revision Questions</vt:lpstr>
      <vt:lpstr>C1.2 Limestone</vt:lpstr>
    </vt:vector>
  </TitlesOfParts>
  <Company>Sydenham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Chemistry Revision Questions</dc:title>
  <dc:creator>Sophie Purton</dc:creator>
  <cp:lastModifiedBy>Sophie Purton</cp:lastModifiedBy>
  <cp:revision>3</cp:revision>
  <dcterms:created xsi:type="dcterms:W3CDTF">2016-12-07T14:40:22Z</dcterms:created>
  <dcterms:modified xsi:type="dcterms:W3CDTF">2017-03-07T13:42:19Z</dcterms:modified>
</cp:coreProperties>
</file>