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56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588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4604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3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5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922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543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19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37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839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47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41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3D7386-D0F5-4471-80A7-69CF15185476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7D8DAB-B7BC-4928-83B7-B1B1421A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Core Chemistry Revision Questions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 questions every two weeks to aid with revision of the C1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C1.3.1 Extracting Metals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an “Ore”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gold and silver described as “native” metals?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do other metals require chemical reactions to be extracted?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process is used to extract metals that are less reactive than carbon?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Give an example of a metal that can be extracted in this 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What process is used to extract metals that are </a:t>
            </a:r>
            <a:r>
              <a:rPr lang="en-US" dirty="0" smtClean="0"/>
              <a:t>more </a:t>
            </a:r>
            <a:r>
              <a:rPr lang="en-US" dirty="0"/>
              <a:t>reactive than carbon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Give an example of a metal that can be extracted in this way.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are new ways of extracting copper from low grade ores being researched?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is scrap iron used to obtain copper from solutions of copper salts? (2 marks)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Why should we recycle metals?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290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142</Words>
  <Application>Microsoft Office PowerPoint</Application>
  <PresentationFormat>Widescreen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Core Chemistry Revision Questions</vt:lpstr>
      <vt:lpstr>C1.3.1 Extracting Metals</vt:lpstr>
    </vt:vector>
  </TitlesOfParts>
  <Company>Sydenham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Chemistry Revision Questions</dc:title>
  <dc:creator>Sophie Purton</dc:creator>
  <cp:lastModifiedBy>Sophie Purton</cp:lastModifiedBy>
  <cp:revision>4</cp:revision>
  <dcterms:created xsi:type="dcterms:W3CDTF">2016-12-07T14:40:22Z</dcterms:created>
  <dcterms:modified xsi:type="dcterms:W3CDTF">2017-03-07T13:42:40Z</dcterms:modified>
</cp:coreProperties>
</file>