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6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58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0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2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43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3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47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Chemistry Revision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questions every two weeks to aid with revision of the C1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C1.3.2 Alloys and the properties and uses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iron produced from the blast furnace not very useful?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Steel an alloy?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pure gold not </a:t>
            </a:r>
            <a:r>
              <a:rPr lang="en-US" smtClean="0"/>
              <a:t>very useful?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why alloys are harder than the pure metal. (2 marks)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central block of metals in the periodic table known as?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one use of copper. What property makes it good for this use?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one use of </a:t>
            </a:r>
            <a:r>
              <a:rPr lang="en-US" dirty="0" err="1" smtClean="0"/>
              <a:t>aluminium</a:t>
            </a:r>
            <a:r>
              <a:rPr lang="en-US" dirty="0" smtClean="0"/>
              <a:t>. </a:t>
            </a:r>
            <a:r>
              <a:rPr lang="en-US" dirty="0"/>
              <a:t>What property makes it good for this use?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Give one use of </a:t>
            </a:r>
            <a:r>
              <a:rPr lang="en-US" dirty="0" smtClean="0"/>
              <a:t>titanium</a:t>
            </a:r>
            <a:r>
              <a:rPr lang="en-US" dirty="0"/>
              <a:t>. What property makes it good for this use?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00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125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Core Chemistry Revision Questions</vt:lpstr>
      <vt:lpstr>C1.3.2 Alloys and the properties and uses of metals</vt:lpstr>
    </vt:vector>
  </TitlesOfParts>
  <Company>Sydenham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Chemistry Revision Questions</dc:title>
  <dc:creator>Sophie Purton</dc:creator>
  <cp:lastModifiedBy>Sophie Purton</cp:lastModifiedBy>
  <cp:revision>5</cp:revision>
  <dcterms:created xsi:type="dcterms:W3CDTF">2016-12-07T14:40:22Z</dcterms:created>
  <dcterms:modified xsi:type="dcterms:W3CDTF">2017-03-07T13:42:59Z</dcterms:modified>
</cp:coreProperties>
</file>