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6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Five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468"/>
            <a:ext cx="10515600" cy="60216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Describe, using kinetic model, how a liquid can evaporate into a gas.</a:t>
            </a:r>
            <a:r>
              <a:rPr lang="en-US" sz="2400" dirty="0"/>
              <a:t>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</a:t>
            </a:r>
            <a:r>
              <a:rPr lang="en-US" sz="2400" dirty="0" smtClean="0"/>
              <a:t>, using kinetic model, how a gas can condense into </a:t>
            </a:r>
            <a:r>
              <a:rPr lang="en-US" sz="2400" dirty="0" smtClean="0"/>
              <a:t>a </a:t>
            </a:r>
            <a:r>
              <a:rPr lang="en-US" sz="2400" dirty="0" smtClean="0"/>
              <a:t>liquid.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State </a:t>
            </a:r>
            <a:r>
              <a:rPr lang="en-US" sz="2400" dirty="0" smtClean="0"/>
              <a:t>three ways the rate of evaporation can be increased.</a:t>
            </a:r>
            <a:r>
              <a:rPr lang="en-US" sz="2400" dirty="0"/>
              <a:t>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</a:t>
            </a:r>
            <a:r>
              <a:rPr lang="en-US" sz="2400" dirty="0" smtClean="0"/>
              <a:t>how the temperature would change if the object is placed on a metal surface in comparison to wood surface.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</a:t>
            </a:r>
            <a:r>
              <a:rPr lang="en-US" sz="2400" dirty="0" smtClean="0"/>
              <a:t>and explain the pattern you would expect to see on a cooling curve.</a:t>
            </a:r>
            <a:r>
              <a:rPr lang="en-US" sz="2400" dirty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831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Week Five - Physics</vt:lpstr>
      <vt:lpstr>PowerPoint Presentation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One - Physics</dc:title>
  <dc:creator>Jason Ronson</dc:creator>
  <cp:lastModifiedBy>Jason Ronson</cp:lastModifiedBy>
  <cp:revision>16</cp:revision>
  <dcterms:created xsi:type="dcterms:W3CDTF">2016-11-16T16:44:04Z</dcterms:created>
  <dcterms:modified xsi:type="dcterms:W3CDTF">2016-12-06T15:10:55Z</dcterms:modified>
</cp:coreProperties>
</file>