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2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6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9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4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0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2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9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2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1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1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27F37-5F3A-4362-88A9-C156951A3281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2C5D1-D6FF-4155-8389-B9D9CEB02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4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Four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5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4468"/>
            <a:ext cx="10515600" cy="602165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two states of matter that are fluid.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how </a:t>
            </a:r>
            <a:r>
              <a:rPr lang="en-US" dirty="0" smtClean="0"/>
              <a:t>energy </a:t>
            </a:r>
            <a:r>
              <a:rPr lang="en-US" dirty="0" smtClean="0"/>
              <a:t>is transferred in water by convection.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</a:t>
            </a:r>
            <a:r>
              <a:rPr lang="en-US" dirty="0" smtClean="0"/>
              <a:t>the term that refers to convection occurring between hot and cold points.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</a:t>
            </a:r>
            <a:r>
              <a:rPr lang="en-US" dirty="0" smtClean="0"/>
              <a:t>how convection occurs in a refrigeration unit.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8312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Week Four - Physics</vt:lpstr>
      <vt:lpstr>PowerPoint Presentation</vt:lpstr>
    </vt:vector>
  </TitlesOfParts>
  <Company>Sydenham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One - Physics</dc:title>
  <dc:creator>Jason Ronson</dc:creator>
  <cp:lastModifiedBy>Jason Ronson</cp:lastModifiedBy>
  <cp:revision>11</cp:revision>
  <dcterms:created xsi:type="dcterms:W3CDTF">2016-11-16T16:44:04Z</dcterms:created>
  <dcterms:modified xsi:type="dcterms:W3CDTF">2016-12-06T14:29:42Z</dcterms:modified>
</cp:coreProperties>
</file>