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6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9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F37-5F3A-4362-88A9-C156951A328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4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One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5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468"/>
            <a:ext cx="10515600" cy="60216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Infrared radiation.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</a:t>
            </a:r>
            <a:r>
              <a:rPr lang="en-US" dirty="0" err="1" smtClean="0"/>
              <a:t>thermogram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term emit.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surface that is a good reflector of infrared radiation.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surface that is a good absorber of infrared radiation.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the inside of a vacuum flask shiny?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the rate of infrared emission changes with increasing temperature.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necessary conditions for an object to absorb infrared radiation.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medium.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True/False - Infrared needs a medium to be able to travel through.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1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Week One - Physics</vt:lpstr>
      <vt:lpstr>PowerPoint Presentation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One - Physics</dc:title>
  <dc:creator>Jason Ronson</dc:creator>
  <cp:lastModifiedBy>Jason Ronson</cp:lastModifiedBy>
  <cp:revision>5</cp:revision>
  <dcterms:created xsi:type="dcterms:W3CDTF">2016-11-16T16:44:04Z</dcterms:created>
  <dcterms:modified xsi:type="dcterms:W3CDTF">2016-11-16T17:14:40Z</dcterms:modified>
</cp:coreProperties>
</file>