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Three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35" y="613316"/>
            <a:ext cx="10558346" cy="602165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conduction.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thermal conductor.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thermal insulator.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energy transfer through a solid in terms of conduction.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the energy transfer in solids metals in terms of conduction.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State two examples of thermal insulators.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9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Three - Physics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- Physics</dc:title>
  <dc:creator>Jason Ronson</dc:creator>
  <cp:lastModifiedBy>Jason Ronson</cp:lastModifiedBy>
  <cp:revision>12</cp:revision>
  <dcterms:created xsi:type="dcterms:W3CDTF">2016-11-16T16:44:04Z</dcterms:created>
  <dcterms:modified xsi:type="dcterms:W3CDTF">2016-12-06T14:02:03Z</dcterms:modified>
</cp:coreProperties>
</file>