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2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6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9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4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2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9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2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1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1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4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Two</a:t>
            </a:r>
            <a:r>
              <a:rPr lang="en-US" dirty="0" smtClean="0"/>
              <a:t> </a:t>
            </a:r>
            <a:r>
              <a:rPr lang="en-US" dirty="0" smtClean="0"/>
              <a:t>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5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2165"/>
            <a:ext cx="10515600" cy="575402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Describe the movement of </a:t>
            </a:r>
            <a:r>
              <a:rPr lang="en-US" sz="2400" dirty="0" smtClean="0"/>
              <a:t>particles and how they change with energy.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Define </a:t>
            </a:r>
            <a:r>
              <a:rPr lang="en-US" sz="2400" dirty="0"/>
              <a:t>kinetic theory.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Describe </a:t>
            </a:r>
            <a:r>
              <a:rPr lang="en-US" sz="2400" dirty="0" smtClean="0"/>
              <a:t>the nature of a solid</a:t>
            </a:r>
            <a:r>
              <a:rPr lang="en-US" sz="2400" dirty="0" smtClean="0"/>
              <a:t>. (2 Marks)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Describe </a:t>
            </a:r>
            <a:r>
              <a:rPr lang="en-US" sz="2400" dirty="0" smtClean="0"/>
              <a:t>the nature of a liquid</a:t>
            </a:r>
            <a:r>
              <a:rPr lang="en-US" sz="2400" dirty="0" smtClean="0"/>
              <a:t>. (2 Marks)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Describe </a:t>
            </a:r>
            <a:r>
              <a:rPr lang="en-US" sz="2400" dirty="0" smtClean="0"/>
              <a:t>the nature of a gas</a:t>
            </a:r>
            <a:r>
              <a:rPr lang="en-US" sz="2400" dirty="0" smtClean="0"/>
              <a:t>. (2 Marks)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Explain </a:t>
            </a:r>
            <a:r>
              <a:rPr lang="en-US" sz="2400" dirty="0" smtClean="0"/>
              <a:t>why the liquid in a thermometer moves up the scale as the temperature increases. </a:t>
            </a:r>
            <a:r>
              <a:rPr lang="en-US" sz="2400" dirty="0" smtClean="0"/>
              <a:t>(2 Marks)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77032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73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Week Two - Physics</vt:lpstr>
      <vt:lpstr>PowerPoint Presentation</vt:lpstr>
    </vt:vector>
  </TitlesOfParts>
  <Company>Sydenham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One - Physics</dc:title>
  <dc:creator>Jason Ronson</dc:creator>
  <cp:lastModifiedBy>Jason Ronson</cp:lastModifiedBy>
  <cp:revision>9</cp:revision>
  <dcterms:created xsi:type="dcterms:W3CDTF">2016-11-16T16:44:04Z</dcterms:created>
  <dcterms:modified xsi:type="dcterms:W3CDTF">2016-11-16T17:33:27Z</dcterms:modified>
</cp:coreProperties>
</file>